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png" ContentType="image/png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8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20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22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23.xml" ContentType="application/vnd.openxmlformats-officedocument.presentationml.notesSlide+xml"/>
  <Override PartName="/ppt/notesSlides/notesSlide21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671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7" r:id="rId21"/>
    <p:sldId id="258" r:id="rId23"/>
    <p:sldId id="260" r:id="rId25"/>
    <p:sldId id="261" r:id="rId27"/>
    <p:sldId id="262" r:id="rId29"/>
    <p:sldId id="259" r:id="rId31"/>
    <p:sldId id="263" r:id="rId33"/>
    <p:sldId id="265" r:id="rId35"/>
    <p:sldId id="266" r:id="rId37"/>
    <p:sldId id="264" r:id="rId39"/>
    <p:sldId id="267" r:id="rId41"/>
    <p:sldId id="268" r:id="rId43"/>
    <p:sldId id="269" r:id="rId45"/>
    <p:sldId id="270" r:id="rId47"/>
    <p:sldId id="271" r:id="rId49"/>
    <p:sldId id="272" r:id="rId51"/>
    <p:sldId id="273" r:id="rId53"/>
    <p:sldId id="274" r:id="rId55"/>
    <p:sldId id="275" r:id="rId57"/>
    <p:sldId id="278" r:id="rId59"/>
    <p:sldId id="276" r:id="rId60"/>
    <p:sldId id="277" r:id="rId6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1" Type="http://schemas.openxmlformats.org/officeDocument/2006/relationships/slide" Target="slides/slide2.xml"></Relationship><Relationship Id="rId23" Type="http://schemas.openxmlformats.org/officeDocument/2006/relationships/slide" Target="slides/slide3.xml"></Relationship><Relationship Id="rId25" Type="http://schemas.openxmlformats.org/officeDocument/2006/relationships/slide" Target="slides/slide4.xml"></Relationship><Relationship Id="rId27" Type="http://schemas.openxmlformats.org/officeDocument/2006/relationships/slide" Target="slides/slide5.xml"></Relationship><Relationship Id="rId29" Type="http://schemas.openxmlformats.org/officeDocument/2006/relationships/slide" Target="slides/slide6.xml"></Relationship><Relationship Id="rId31" Type="http://schemas.openxmlformats.org/officeDocument/2006/relationships/slide" Target="slides/slide7.xml"></Relationship><Relationship Id="rId33" Type="http://schemas.openxmlformats.org/officeDocument/2006/relationships/slide" Target="slides/slide8.xml"></Relationship><Relationship Id="rId35" Type="http://schemas.openxmlformats.org/officeDocument/2006/relationships/slide" Target="slides/slide9.xml"></Relationship><Relationship Id="rId37" Type="http://schemas.openxmlformats.org/officeDocument/2006/relationships/slide" Target="slides/slide10.xml"></Relationship><Relationship Id="rId39" Type="http://schemas.openxmlformats.org/officeDocument/2006/relationships/slide" Target="slides/slide11.xml"></Relationship><Relationship Id="rId41" Type="http://schemas.openxmlformats.org/officeDocument/2006/relationships/slide" Target="slides/slide12.xml"></Relationship><Relationship Id="rId43" Type="http://schemas.openxmlformats.org/officeDocument/2006/relationships/slide" Target="slides/slide13.xml"></Relationship><Relationship Id="rId45" Type="http://schemas.openxmlformats.org/officeDocument/2006/relationships/slide" Target="slides/slide14.xml"></Relationship><Relationship Id="rId47" Type="http://schemas.openxmlformats.org/officeDocument/2006/relationships/slide" Target="slides/slide15.xml"></Relationship><Relationship Id="rId49" Type="http://schemas.openxmlformats.org/officeDocument/2006/relationships/slide" Target="slides/slide16.xml"></Relationship><Relationship Id="rId51" Type="http://schemas.openxmlformats.org/officeDocument/2006/relationships/slide" Target="slides/slide17.xml"></Relationship><Relationship Id="rId53" Type="http://schemas.openxmlformats.org/officeDocument/2006/relationships/slide" Target="slides/slide18.xml"></Relationship><Relationship Id="rId55" Type="http://schemas.openxmlformats.org/officeDocument/2006/relationships/slide" Target="slides/slide19.xml"></Relationship><Relationship Id="rId57" Type="http://schemas.openxmlformats.org/officeDocument/2006/relationships/slide" Target="slides/slide20.xml"></Relationship><Relationship Id="rId59" Type="http://schemas.openxmlformats.org/officeDocument/2006/relationships/slide" Target="slides/slide21.xml"></Relationship><Relationship Id="rId60" Type="http://schemas.openxmlformats.org/officeDocument/2006/relationships/slide" Target="slides/slide22.xml"></Relationship><Relationship Id="rId62" Type="http://schemas.openxmlformats.org/officeDocument/2006/relationships/slide" Target="slides/slide23.xml"></Relationship><Relationship Id="rId65" Type="http://schemas.openxmlformats.org/officeDocument/2006/relationships/viewProps" Target="viewProps.xml"></Relationship><Relationship Id="rId66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771688841.png>
</file>

<file path=ppt/media/fImage41260132188467.png>
</file>

<file path=ppt/media/fImage4791382841.png>
</file>

<file path=ppt/media/fImage57922564118467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0.xml"></Relationship></Relationships>
</file>

<file path=ppt/notesSlides/_rels/notesSlide11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1.xml"></Relationship></Relationships>
</file>

<file path=ppt/notesSlides/_rels/notesSlide12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2.xml"></Relationship></Relationships>
</file>

<file path=ppt/notesSlides/_rels/notesSlide13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3.xml"></Relationship></Relationships>
</file>

<file path=ppt/notesSlides/_rels/notesSlide14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4.xml"></Relationship></Relationships>
</file>

<file path=ppt/notesSlides/_rels/notesSlide15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5.xml"></Relationship></Relationships>
</file>

<file path=ppt/notesSlides/_rels/notesSlide16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6.xml"></Relationship></Relationships>
</file>

<file path=ppt/notesSlides/_rels/notesSlide17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7.xml"></Relationship></Relationships>
</file>

<file path=ppt/notesSlides/_rels/notesSlide18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8.xml"></Relationship></Relationships>
</file>

<file path=ppt/notesSlides/_rels/notesSlide19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9.xml"></Relationship></Relationships>
</file>

<file path=ppt/notesSlides/_rels/notesSlide2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2.xml"></Relationship></Relationships>
</file>

<file path=ppt/notesSlides/_rels/notesSlide20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20.xml"></Relationship></Relationships>
</file>

<file path=ppt/notesSlides/_rels/notesSlide21.xml.rels><?xml version="1.0" encoding="UTF-8"?>
<Relationships xmlns="http://schemas.openxmlformats.org/package/2006/relationships"><Relationship Id="rId1" Type="http://schemas.openxmlformats.org/officeDocument/2006/relationships/slide" Target="../slides/slide21.xml"></Relationship><Relationship Id="rId2" Type="http://schemas.openxmlformats.org/officeDocument/2006/relationships/notesMaster" Target="../notesMasters/notesMaster1.xml"></Relationship></Relationships>
</file>

<file path=ppt/notesSlides/_rels/notesSlide22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22.xml"></Relationship></Relationships>
</file>

<file path=ppt/notesSlides/_rels/notesSlide23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23.xml"></Relationship></Relationships>
</file>

<file path=ppt/notesSlides/_rels/notesSlide3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4.xml"></Relationship></Relationships>
</file>

<file path=ppt/notesSlides/_rels/notesSlide5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5.xml"></Relationship></Relationships>
</file>

<file path=ppt/notesSlides/_rels/notesSlide6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6.xml"></Relationship></Relationships>
</file>

<file path=ppt/notesSlides/_rels/notesSlide7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7.xml"></Relationship></Relationships>
</file>

<file path=ppt/notesSlides/_rels/notesSlide8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8.xml"></Relationship></Relationships>
</file>

<file path=ppt/notesSlides/_rels/notesSlide9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2435" cy="459105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8305" cy="308800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8305" cy="360235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705" cy="460375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2435" cy="459105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2435" cy="459105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2435" cy="459105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035" cy="360108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2435" cy="459105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 rot="0">
            <a:off x="685800" y="4400550"/>
            <a:ext cx="5487670" cy="360172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 rot="0">
            <a:off x="3884930" y="8685530"/>
            <a:ext cx="2973070" cy="459740"/>
          </a:xfrm>
          <a:prstGeom prst="rect"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>
              <a:rPr lang="ko-KR" altLang="en-US"/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image" Target="../media/fImage4791382841.png"></Relationship><Relationship Id="rId4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10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11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12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41260132188467.png"></Relationship><Relationship Id="rId3" Type="http://schemas.openxmlformats.org/officeDocument/2006/relationships/notesSlide" Target="../notesSlides/notesSlide13.xml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14.xml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41260132188467.png"></Relationship><Relationship Id="rId3" Type="http://schemas.openxmlformats.org/officeDocument/2006/relationships/notesSlide" Target="../notesSlides/notesSlide15.xml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16.xml"></Relationship></Relationships>
</file>

<file path=ppt/slides/_rels/slide1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17.xml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18.xml"></Relationship></Relationships>
</file>

<file path=ppt/slides/_rels/slide1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41260132188467.png"></Relationship><Relationship Id="rId3" Type="http://schemas.openxmlformats.org/officeDocument/2006/relationships/notesSlide" Target="../notesSlides/notesSlide19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slideLayout" Target="../slideLayouts/slideLayout1.xml"></Relationship></Relationships>
</file>

<file path=ppt/slides/_rels/slide2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20.xml"></Relationship></Relationships>
</file>

<file path=ppt/slides/_rels/slide2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21.xml"></Relationship></Relationships>
</file>

<file path=ppt/slides/_rels/slide2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57922564118467.png"></Relationship><Relationship Id="rId3" Type="http://schemas.openxmlformats.org/officeDocument/2006/relationships/notesSlide" Target="../notesSlides/notesSlide22.xml"></Relationship></Relationships>
</file>

<file path=ppt/slides/_rels/slide2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4791382841.png"></Relationship><Relationship Id="rId3" Type="http://schemas.openxmlformats.org/officeDocument/2006/relationships/notesSlide" Target="../notesSlides/notesSlide23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fImage41260132188467.png"></Relationship><Relationship Id="rId3" Type="http://schemas.openxmlformats.org/officeDocument/2006/relationships/notesSlide" Target="../notesSlides/notesSlide3.xml"></Relationship><Relationship Id="rId4" Type="http://schemas.openxmlformats.org/officeDocument/2006/relationships/slideLayout" Target="../slideLayouts/slideLayout1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notesSlide" Target="../notesSlides/notesSlide4.xml"></Relationship><Relationship Id="rId3" Type="http://schemas.openxmlformats.org/officeDocument/2006/relationships/image" Target="../media/fImage1771688841.png"></Relationship><Relationship Id="rId4" Type="http://schemas.openxmlformats.org/officeDocument/2006/relationships/slideLayout" Target="../slideLayouts/slideLayout1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5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6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notesSlide" Target="../notesSlides/notesSlide7.xml"></Relationship><Relationship Id="rId3" Type="http://schemas.openxmlformats.org/officeDocument/2006/relationships/slideLayout" Target="../slideLayouts/slideLayout1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8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notesSlide" Target="../notesSlides/notesSlide9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screen">
            <a:duotone>
              <a:srgbClr val="1D4A9A"/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-6350" y="0"/>
            <a:ext cx="12192635" cy="6858635"/>
          </a:xfrm>
          <a:prstGeom prst="rect"/>
          <a:noFill/>
        </p:spPr>
      </p:pic>
      <p:sp>
        <p:nvSpPr>
          <p:cNvPr id="3" name="텍스트 상자 4"/>
          <p:cNvSpPr txBox="1">
            <a:spLocks/>
          </p:cNvSpPr>
          <p:nvPr/>
        </p:nvSpPr>
        <p:spPr>
          <a:xfrm rot="0">
            <a:off x="3956050" y="2028825"/>
            <a:ext cx="4279265" cy="286067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  <a:t>B</a:t>
            </a:r>
            <a: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  <a:t>DIA</a:t>
            </a:r>
            <a: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  <a:t/>
            </a:r>
            <a:b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</a:br>
            <a: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  <a:t>Dev-ton</a:t>
            </a:r>
            <a:endParaRPr lang="ko-KR" altLang="en-US" sz="9000">
              <a:solidFill>
                <a:schemeClr val="bg1"/>
              </a:solidFill>
              <a:latin typeface="MV Boli" charset="0"/>
              <a:ea typeface="MV Bol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1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410460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주제 </a:t>
            </a: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개요와 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508635" y="1345565"/>
            <a:ext cx="538226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모션 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코드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7" name="도형 81"/>
          <p:cNvSpPr>
            <a:spLocks/>
          </p:cNvSpPr>
          <p:nvPr/>
        </p:nvSpPr>
        <p:spPr>
          <a:xfrm rot="0">
            <a:off x="6348730" y="1347470"/>
            <a:ext cx="5528310" cy="4931410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아두이노 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얘기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1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410460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주제 </a:t>
            </a: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개요와 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508635" y="1345565"/>
            <a:ext cx="538226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M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5사진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8" name="Rect 0"/>
          <p:cNvSpPr>
            <a:spLocks/>
          </p:cNvSpPr>
          <p:nvPr/>
        </p:nvSpPr>
        <p:spPr>
          <a:xfrm rot="0">
            <a:off x="6348730" y="1347470"/>
            <a:ext cx="5528310" cy="4931410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M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5 설명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1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410460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주제 </a:t>
            </a: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개요와 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508635" y="1345565"/>
            <a:ext cx="538226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M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5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코드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8" name="Rect 0"/>
          <p:cNvSpPr>
            <a:spLocks/>
          </p:cNvSpPr>
          <p:nvPr/>
        </p:nvSpPr>
        <p:spPr>
          <a:xfrm rot="0">
            <a:off x="6348730" y="1347470"/>
            <a:ext cx="5528310" cy="4931410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U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IFlow 얘기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whtk/AppData/Roaming/PolarisOffice/ETemp/25372_22285312/fImage41260132188467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6350" y="1270"/>
            <a:ext cx="12193270" cy="6858000"/>
          </a:xfrm>
          <a:prstGeom prst="rect"/>
          <a:noFill/>
        </p:spPr>
      </p:pic>
      <p:sp>
        <p:nvSpPr>
          <p:cNvPr id="3" name="Rect 0"/>
          <p:cNvSpPr txBox="1">
            <a:spLocks/>
          </p:cNvSpPr>
          <p:nvPr/>
        </p:nvSpPr>
        <p:spPr>
          <a:xfrm rot="0">
            <a:off x="5410835" y="2684780"/>
            <a:ext cx="1383665" cy="64579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3600" b="1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Part </a:t>
            </a:r>
            <a:r>
              <a:rPr sz="3600" b="1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2</a:t>
            </a:r>
            <a:endParaRPr lang="ko-KR" altLang="en-US" sz="3600" b="1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4996180" y="3465830"/>
            <a:ext cx="2212340" cy="70739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40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기대 </a:t>
            </a:r>
            <a:r>
              <a:rPr lang="ko-KR" sz="40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효과</a:t>
            </a:r>
            <a:endParaRPr lang="ko-KR" altLang="en-US" sz="4000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</a:t>
            </a: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2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410460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기대 </a:t>
            </a: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효과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텍스트 상자 82"/>
          <p:cNvSpPr txBox="1">
            <a:spLocks/>
          </p:cNvSpPr>
          <p:nvPr/>
        </p:nvSpPr>
        <p:spPr>
          <a:xfrm rot="0">
            <a:off x="8930005" y="4611370"/>
            <a:ext cx="2580005" cy="43053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2200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취약 </a:t>
            </a:r>
            <a:r>
              <a:rPr sz="2200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계층 보호</a:t>
            </a:r>
            <a:endParaRPr lang="ko-KR" altLang="en-US" sz="2200">
              <a:solidFill>
                <a:schemeClr val="tx1">
                  <a:lumMod val="75000"/>
                  <a:lumOff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7" name="텍스트 상자 83"/>
          <p:cNvSpPr txBox="1">
            <a:spLocks/>
          </p:cNvSpPr>
          <p:nvPr/>
        </p:nvSpPr>
        <p:spPr>
          <a:xfrm rot="0">
            <a:off x="7905750" y="2246630"/>
            <a:ext cx="2580005" cy="43053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2200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편의성</a:t>
            </a:r>
            <a:endParaRPr lang="ko-KR" altLang="en-US" sz="2200">
              <a:solidFill>
                <a:schemeClr val="tx1">
                  <a:lumMod val="75000"/>
                  <a:lumOff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8" name="도형 84"/>
          <p:cNvSpPr>
            <a:spLocks/>
          </p:cNvSpPr>
          <p:nvPr/>
        </p:nvSpPr>
        <p:spPr>
          <a:xfrm rot="0">
            <a:off x="3476625" y="3067050"/>
            <a:ext cx="3089275" cy="3089275"/>
          </a:xfrm>
          <a:prstGeom prst="ellipse"/>
          <a:solidFill>
            <a:srgbClr val="9CAFD2">
              <a:alpha val="70061"/>
            </a:srgb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9" name="도형 85"/>
          <p:cNvSpPr>
            <a:spLocks/>
          </p:cNvSpPr>
          <p:nvPr/>
        </p:nvSpPr>
        <p:spPr>
          <a:xfrm rot="0">
            <a:off x="5626735" y="3067050"/>
            <a:ext cx="3089275" cy="3089275"/>
          </a:xfrm>
          <a:prstGeom prst="ellipse"/>
          <a:solidFill>
            <a:srgbClr val="FCCC00">
              <a:alpha val="70061"/>
            </a:srgb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10" name="도형 86"/>
          <p:cNvSpPr>
            <a:spLocks/>
          </p:cNvSpPr>
          <p:nvPr/>
        </p:nvSpPr>
        <p:spPr>
          <a:xfrm rot="0">
            <a:off x="4551680" y="1282065"/>
            <a:ext cx="3089275" cy="3089275"/>
          </a:xfrm>
          <a:prstGeom prst="ellipse"/>
          <a:solidFill>
            <a:schemeClr val="accent3">
              <a:alpha val="69865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11" name="텍스트 상자 87"/>
          <p:cNvSpPr txBox="1">
            <a:spLocks/>
          </p:cNvSpPr>
          <p:nvPr/>
        </p:nvSpPr>
        <p:spPr>
          <a:xfrm rot="0">
            <a:off x="682625" y="4611370"/>
            <a:ext cx="2580005" cy="43053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2200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사고 </a:t>
            </a:r>
            <a:r>
              <a:rPr lang="ko-KR" sz="2200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예방</a:t>
            </a:r>
            <a:endParaRPr lang="ko-KR" altLang="en-US" sz="2200">
              <a:solidFill>
                <a:schemeClr val="tx1">
                  <a:lumMod val="75000"/>
                  <a:lumOff val="25000"/>
                </a:schemeClr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whtk/AppData/Roaming/PolarisOffice/ETemp/25372_22285312/fImage41260132188467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6350" y="1270"/>
            <a:ext cx="12193270" cy="6858000"/>
          </a:xfrm>
          <a:prstGeom prst="rect"/>
          <a:noFill/>
        </p:spPr>
      </p:pic>
      <p:sp>
        <p:nvSpPr>
          <p:cNvPr id="3" name="Rect 0"/>
          <p:cNvSpPr txBox="1">
            <a:spLocks/>
          </p:cNvSpPr>
          <p:nvPr/>
        </p:nvSpPr>
        <p:spPr>
          <a:xfrm rot="0">
            <a:off x="5410835" y="2684780"/>
            <a:ext cx="1383665" cy="64579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3600" b="1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Part </a:t>
            </a:r>
            <a:r>
              <a:rPr lang="ko-KR" sz="3600" b="1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3</a:t>
            </a:r>
            <a:endParaRPr lang="ko-KR" altLang="en-US" sz="3600" b="1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4070985" y="3465830"/>
            <a:ext cx="4062730" cy="70739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40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차별화된 아이디어</a:t>
            </a:r>
            <a:endParaRPr lang="ko-KR" altLang="en-US" sz="4000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</a:t>
            </a:r>
            <a:r>
              <a:rPr lang="ko-KR"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3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513965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차별화된 </a:t>
            </a: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아이디어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도형 90"/>
          <p:cNvSpPr>
            <a:spLocks/>
          </p:cNvSpPr>
          <p:nvPr/>
        </p:nvSpPr>
        <p:spPr>
          <a:xfrm rot="0">
            <a:off x="508635" y="1345565"/>
            <a:ext cx="538226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기존 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제품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7" name="도형 91"/>
          <p:cNvSpPr>
            <a:spLocks/>
          </p:cNvSpPr>
          <p:nvPr/>
        </p:nvSpPr>
        <p:spPr>
          <a:xfrm rot="0">
            <a:off x="6348730" y="1347470"/>
            <a:ext cx="5528310" cy="4931410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기존 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제품 설명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/>
            </a:r>
            <a:b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</a:b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장점 단점 가격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/>
            </a:r>
            <a:b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</a:b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현재 사용자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수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등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</a:t>
            </a:r>
            <a:r>
              <a:rPr lang="ko-KR"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3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513965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차별화된 </a:t>
            </a: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아이디어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508635" y="1345565"/>
            <a:ext cx="538226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우리 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작품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 rot="0">
            <a:off x="6348730" y="1347470"/>
            <a:ext cx="5528310" cy="4931410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우리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작품 설명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/>
            </a:r>
            <a:b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</a:b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장점 단점 특징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등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</a:t>
            </a:r>
            <a:r>
              <a:rPr lang="ko-KR"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3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513965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차별화된 </a:t>
            </a: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아이디어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도형 92"/>
          <p:cNvSpPr>
            <a:spLocks/>
          </p:cNvSpPr>
          <p:nvPr/>
        </p:nvSpPr>
        <p:spPr>
          <a:xfrm rot="0">
            <a:off x="1056640" y="1498600"/>
            <a:ext cx="5040630" cy="2268855"/>
          </a:xfrm>
          <a:prstGeom prst="rect"/>
          <a:solidFill>
            <a:schemeClr val="accent1">
              <a:lumMod val="40000"/>
              <a:lumOff val="60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7" name="도형 93"/>
          <p:cNvSpPr>
            <a:spLocks/>
          </p:cNvSpPr>
          <p:nvPr/>
        </p:nvSpPr>
        <p:spPr>
          <a:xfrm rot="0">
            <a:off x="6092825" y="1498600"/>
            <a:ext cx="5040630" cy="2268855"/>
          </a:xfrm>
          <a:prstGeom prst="rect"/>
          <a:solidFill>
            <a:schemeClr val="accent6">
              <a:lumMod val="60000"/>
              <a:lumOff val="40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solidFill>
                <a:schemeClr val="accent5">
                  <a:lumMod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8" name="도형 94"/>
          <p:cNvSpPr>
            <a:spLocks/>
          </p:cNvSpPr>
          <p:nvPr/>
        </p:nvSpPr>
        <p:spPr>
          <a:xfrm rot="0">
            <a:off x="1056640" y="3765550"/>
            <a:ext cx="5040630" cy="2268855"/>
          </a:xfrm>
          <a:prstGeom prst="rect"/>
          <a:solidFill>
            <a:schemeClr val="accent3">
              <a:lumMod val="40000"/>
              <a:lumOff val="60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9" name="도형 95"/>
          <p:cNvSpPr>
            <a:spLocks/>
          </p:cNvSpPr>
          <p:nvPr/>
        </p:nvSpPr>
        <p:spPr>
          <a:xfrm rot="0">
            <a:off x="6095365" y="3765550"/>
            <a:ext cx="5040630" cy="2268855"/>
          </a:xfrm>
          <a:prstGeom prst="rect"/>
          <a:solidFill>
            <a:schemeClr val="accent2">
              <a:lumMod val="60000"/>
              <a:lumOff val="40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solidFill>
                <a:schemeClr val="accent5">
                  <a:lumMod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0" name="텍스트 상자 96"/>
          <p:cNvSpPr txBox="1">
            <a:spLocks/>
          </p:cNvSpPr>
          <p:nvPr/>
        </p:nvSpPr>
        <p:spPr>
          <a:xfrm rot="0">
            <a:off x="1411605" y="1734185"/>
            <a:ext cx="3089910" cy="510540"/>
          </a:xfrm>
          <a:prstGeom prst="rect"/>
          <a:noFill/>
          <a:ln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1"/>
                </a:solidFill>
                <a:latin typeface="Pretendard" charset="0"/>
                <a:ea typeface="Pretendard" charset="0"/>
              </a:rPr>
              <a:t>강점</a:t>
            </a:r>
            <a:endParaRPr lang="ko-KR" altLang="en-US" sz="16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1" name="텍스트 상자 97"/>
          <p:cNvSpPr txBox="1">
            <a:spLocks/>
          </p:cNvSpPr>
          <p:nvPr/>
        </p:nvSpPr>
        <p:spPr>
          <a:xfrm rot="0">
            <a:off x="7825740" y="1734185"/>
            <a:ext cx="2955290" cy="510540"/>
          </a:xfrm>
          <a:prstGeom prst="rect"/>
          <a:noFill/>
          <a:ln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r" defTabSz="914400" eaLnBrk="1" latinLnBrk="1" hangingPunct="1">
              <a:buFontTx/>
              <a:buNone/>
            </a:pPr>
            <a:r>
              <a:rPr sz="1600">
                <a:solidFill>
                  <a:schemeClr val="accent5">
                    <a:lumMod val="25000"/>
                  </a:schemeClr>
                </a:solidFill>
                <a:latin typeface="Pretendard" charset="0"/>
                <a:ea typeface="Pretendard" charset="0"/>
              </a:rPr>
              <a:t>약점</a:t>
            </a:r>
            <a:endParaRPr lang="ko-KR" altLang="en-US" sz="1600">
              <a:solidFill>
                <a:schemeClr val="accent5">
                  <a:lumMod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2" name="텍스트 상자 98"/>
          <p:cNvSpPr txBox="1">
            <a:spLocks/>
          </p:cNvSpPr>
          <p:nvPr/>
        </p:nvSpPr>
        <p:spPr>
          <a:xfrm rot="0">
            <a:off x="1411605" y="3955415"/>
            <a:ext cx="3089910" cy="510540"/>
          </a:xfrm>
          <a:prstGeom prst="rect"/>
          <a:noFill/>
          <a:ln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1"/>
                </a:solidFill>
                <a:latin typeface="Pretendard" charset="0"/>
                <a:ea typeface="Pretendard" charset="0"/>
              </a:rPr>
              <a:t>기회</a:t>
            </a:r>
            <a:endParaRPr lang="ko-KR" altLang="en-US" sz="16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3" name="텍스트 상자 99"/>
          <p:cNvSpPr txBox="1">
            <a:spLocks/>
          </p:cNvSpPr>
          <p:nvPr/>
        </p:nvSpPr>
        <p:spPr>
          <a:xfrm rot="0">
            <a:off x="8282940" y="3953510"/>
            <a:ext cx="2498090" cy="510540"/>
          </a:xfrm>
          <a:prstGeom prst="rect"/>
          <a:noFill/>
          <a:ln>
            <a:noFill/>
            <a:prstDash/>
          </a:ln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r" defTabSz="914400" eaLnBrk="1" latinLnBrk="1" hangingPunct="1">
              <a:buFontTx/>
              <a:buNone/>
            </a:pPr>
            <a:r>
              <a:rPr sz="1600">
                <a:solidFill>
                  <a:schemeClr val="accent5">
                    <a:lumMod val="25000"/>
                  </a:schemeClr>
                </a:solidFill>
                <a:latin typeface="Pretendard" charset="0"/>
                <a:ea typeface="Pretendard" charset="0"/>
              </a:rPr>
              <a:t>위협</a:t>
            </a:r>
            <a:endParaRPr lang="ko-KR" altLang="en-US" sz="1600">
              <a:solidFill>
                <a:schemeClr val="accent5">
                  <a:lumMod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4" name="텍스트 상자 100"/>
          <p:cNvSpPr txBox="1">
            <a:spLocks/>
          </p:cNvSpPr>
          <p:nvPr/>
        </p:nvSpPr>
        <p:spPr>
          <a:xfrm rot="0">
            <a:off x="5189855" y="3202305"/>
            <a:ext cx="800735" cy="58547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r" defTabSz="914400" eaLnBrk="1" latinLnBrk="1" hangingPunct="1">
              <a:buFontTx/>
              <a:buNone/>
            </a:pPr>
            <a:r>
              <a:rPr sz="3200" b="1">
                <a:solidFill>
                  <a:schemeClr val="bg1"/>
                </a:solidFill>
                <a:latin typeface="Pretendard" charset="0"/>
                <a:ea typeface="Pretendard" charset="0"/>
              </a:rPr>
              <a:t>S</a:t>
            </a:r>
            <a:endParaRPr lang="ko-KR" altLang="en-US" sz="3200" b="1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5" name="텍스트 상자 101"/>
          <p:cNvSpPr txBox="1">
            <a:spLocks/>
          </p:cNvSpPr>
          <p:nvPr/>
        </p:nvSpPr>
        <p:spPr>
          <a:xfrm rot="0">
            <a:off x="6149340" y="3232785"/>
            <a:ext cx="800735" cy="52387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800" b="1">
                <a:solidFill>
                  <a:schemeClr val="accent5">
                    <a:lumMod val="25000"/>
                  </a:schemeClr>
                </a:solidFill>
                <a:latin typeface="Pretendard" charset="0"/>
                <a:ea typeface="Pretendard" charset="0"/>
              </a:rPr>
              <a:t>W</a:t>
            </a:r>
            <a:endParaRPr lang="ko-KR" altLang="en-US" sz="2800" b="1">
              <a:solidFill>
                <a:schemeClr val="accent5">
                  <a:lumMod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6" name="텍스트 상자 102"/>
          <p:cNvSpPr txBox="1">
            <a:spLocks/>
          </p:cNvSpPr>
          <p:nvPr/>
        </p:nvSpPr>
        <p:spPr>
          <a:xfrm rot="0">
            <a:off x="5215255" y="3768090"/>
            <a:ext cx="800735" cy="58547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r" defTabSz="914400" eaLnBrk="1" latinLnBrk="1" hangingPunct="1">
              <a:buFontTx/>
              <a:buNone/>
            </a:pPr>
            <a:r>
              <a:rPr sz="3200" b="1">
                <a:solidFill>
                  <a:schemeClr val="bg1"/>
                </a:solidFill>
                <a:latin typeface="Pretendard" charset="0"/>
                <a:ea typeface="Pretendard" charset="0"/>
              </a:rPr>
              <a:t>O</a:t>
            </a:r>
            <a:endParaRPr lang="ko-KR" altLang="en-US" sz="3200" b="1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7" name="텍스트 상자 103"/>
          <p:cNvSpPr txBox="1">
            <a:spLocks/>
          </p:cNvSpPr>
          <p:nvPr/>
        </p:nvSpPr>
        <p:spPr>
          <a:xfrm rot="0">
            <a:off x="6189345" y="3768090"/>
            <a:ext cx="800735" cy="58547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3200" b="1">
                <a:solidFill>
                  <a:schemeClr val="accent5">
                    <a:lumMod val="25000"/>
                  </a:schemeClr>
                </a:solidFill>
                <a:latin typeface="Pretendard" charset="0"/>
                <a:ea typeface="Pretendard" charset="0"/>
              </a:rPr>
              <a:t>T</a:t>
            </a:r>
            <a:endParaRPr lang="ko-KR" altLang="en-US" sz="3200" b="1">
              <a:solidFill>
                <a:schemeClr val="accent5">
                  <a:lumMod val="25000"/>
                </a:schemeClr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whtk/AppData/Roaming/PolarisOffice/ETemp/25372_22285312/fImage41260132188467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6350" y="1270"/>
            <a:ext cx="12193270" cy="6858000"/>
          </a:xfrm>
          <a:prstGeom prst="rect"/>
          <a:noFill/>
        </p:spPr>
      </p:pic>
      <p:sp>
        <p:nvSpPr>
          <p:cNvPr id="3" name="Rect 0"/>
          <p:cNvSpPr txBox="1">
            <a:spLocks/>
          </p:cNvSpPr>
          <p:nvPr/>
        </p:nvSpPr>
        <p:spPr>
          <a:xfrm rot="0">
            <a:off x="5410835" y="2684780"/>
            <a:ext cx="1383665" cy="64579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3600" b="1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Part </a:t>
            </a:r>
            <a:r>
              <a:rPr sz="3600" b="1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4</a:t>
            </a:r>
            <a:endParaRPr lang="ko-KR" altLang="en-US" sz="3600" b="1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4763770" y="3465830"/>
            <a:ext cx="2677160" cy="70739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40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결과물 </a:t>
            </a:r>
            <a:r>
              <a:rPr lang="ko-KR" sz="40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소개</a:t>
            </a:r>
            <a:endParaRPr lang="ko-KR" altLang="en-US" sz="4000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9CAF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도형 5"/>
          <p:cNvCxnSpPr>
            <a:cxnSpLocks/>
          </p:cNvCxnSpPr>
          <p:nvPr/>
        </p:nvCxnSpPr>
        <p:spPr>
          <a:xfrm rot="0">
            <a:off x="3802380" y="596900"/>
            <a:ext cx="8390255" cy="635"/>
          </a:xfrm>
          <a:prstGeom prst="line"/>
          <a:ln w="762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상자 6"/>
          <p:cNvSpPr txBox="1">
            <a:spLocks/>
          </p:cNvSpPr>
          <p:nvPr/>
        </p:nvSpPr>
        <p:spPr>
          <a:xfrm rot="0">
            <a:off x="412750" y="335280"/>
            <a:ext cx="3255010" cy="52260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800">
                <a:solidFill>
                  <a:schemeClr val="bg1"/>
                </a:solidFill>
                <a:latin typeface="MV Boli" charset="0"/>
                <a:ea typeface="MV Boli" charset="0"/>
              </a:rPr>
              <a:t>Table of contents</a:t>
            </a:r>
            <a:endParaRPr lang="ko-KR" altLang="en-US" sz="2800">
              <a:solidFill>
                <a:schemeClr val="bg1"/>
              </a:solidFill>
              <a:latin typeface="MV Boli" charset="0"/>
              <a:ea typeface="MV Boli" charset="0"/>
            </a:endParaRPr>
          </a:p>
        </p:txBody>
      </p:sp>
      <p:sp>
        <p:nvSpPr>
          <p:cNvPr id="6" name="텍스트 상자 40"/>
          <p:cNvSpPr txBox="1">
            <a:spLocks/>
          </p:cNvSpPr>
          <p:nvPr/>
        </p:nvSpPr>
        <p:spPr>
          <a:xfrm rot="0">
            <a:off x="4170680" y="1739900"/>
            <a:ext cx="353695" cy="52260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800" b="1">
                <a:solidFill>
                  <a:schemeClr val="bg1"/>
                </a:solidFill>
                <a:latin typeface="MV Boli" charset="0"/>
                <a:ea typeface="MV Boli" charset="0"/>
              </a:rPr>
              <a:t>1</a:t>
            </a:r>
            <a:endParaRPr lang="ko-KR" altLang="en-US" sz="2800" b="1">
              <a:solidFill>
                <a:schemeClr val="bg1"/>
              </a:solidFill>
              <a:latin typeface="MV Boli" charset="0"/>
              <a:ea typeface="MV Boli" charset="0"/>
            </a:endParaRPr>
          </a:p>
        </p:txBody>
      </p:sp>
      <p:sp>
        <p:nvSpPr>
          <p:cNvPr id="7" name="텍스트 상자 41"/>
          <p:cNvSpPr txBox="1">
            <a:spLocks/>
          </p:cNvSpPr>
          <p:nvPr/>
        </p:nvSpPr>
        <p:spPr>
          <a:xfrm rot="0">
            <a:off x="5371465" y="1770380"/>
            <a:ext cx="2616835" cy="46101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4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주제 개요와 </a:t>
            </a:r>
            <a:r>
              <a:rPr lang="ko-KR" sz="24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소개</a:t>
            </a:r>
            <a:endParaRPr lang="ko-KR" altLang="en-US" sz="2400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  <p:sp>
        <p:nvSpPr>
          <p:cNvPr id="8" name="텍스트 상자 42"/>
          <p:cNvSpPr txBox="1">
            <a:spLocks/>
          </p:cNvSpPr>
          <p:nvPr/>
        </p:nvSpPr>
        <p:spPr>
          <a:xfrm rot="0">
            <a:off x="4145280" y="2884170"/>
            <a:ext cx="405130" cy="52260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800" b="1">
                <a:solidFill>
                  <a:schemeClr val="bg1"/>
                </a:solidFill>
                <a:latin typeface="MV Boli" charset="0"/>
                <a:ea typeface="MV Boli" charset="0"/>
              </a:rPr>
              <a:t>2</a:t>
            </a:r>
            <a:endParaRPr lang="ko-KR" altLang="en-US" sz="2800" b="1">
              <a:solidFill>
                <a:schemeClr val="bg1"/>
              </a:solidFill>
              <a:latin typeface="MV Boli" charset="0"/>
              <a:ea typeface="MV Boli" charset="0"/>
            </a:endParaRPr>
          </a:p>
        </p:txBody>
      </p:sp>
      <p:sp>
        <p:nvSpPr>
          <p:cNvPr id="9" name="텍스트 상자 43"/>
          <p:cNvSpPr txBox="1">
            <a:spLocks/>
          </p:cNvSpPr>
          <p:nvPr/>
        </p:nvSpPr>
        <p:spPr>
          <a:xfrm>
            <a:off x="5371465" y="2915285"/>
            <a:ext cx="1553845" cy="46101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4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기대 효과</a:t>
            </a:r>
            <a:endParaRPr lang="ko-KR" altLang="en-US" sz="2400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  <p:sp>
        <p:nvSpPr>
          <p:cNvPr id="10" name="텍스트 상자 44"/>
          <p:cNvSpPr txBox="1">
            <a:spLocks/>
          </p:cNvSpPr>
          <p:nvPr/>
        </p:nvSpPr>
        <p:spPr>
          <a:xfrm rot="0">
            <a:off x="4140200" y="4029075"/>
            <a:ext cx="414655" cy="52260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800" b="1">
                <a:solidFill>
                  <a:schemeClr val="bg1"/>
                </a:solidFill>
                <a:latin typeface="MV Boli" charset="0"/>
                <a:ea typeface="MV Boli" charset="0"/>
              </a:rPr>
              <a:t>3</a:t>
            </a:r>
            <a:endParaRPr lang="ko-KR" altLang="en-US" sz="2800" b="1">
              <a:solidFill>
                <a:schemeClr val="bg1"/>
              </a:solidFill>
              <a:latin typeface="MV Boli" charset="0"/>
              <a:ea typeface="MV Boli" charset="0"/>
            </a:endParaRPr>
          </a:p>
        </p:txBody>
      </p:sp>
      <p:sp>
        <p:nvSpPr>
          <p:cNvPr id="11" name="텍스트 상자 45"/>
          <p:cNvSpPr txBox="1">
            <a:spLocks/>
          </p:cNvSpPr>
          <p:nvPr/>
        </p:nvSpPr>
        <p:spPr>
          <a:xfrm rot="0">
            <a:off x="5371465" y="4060190"/>
            <a:ext cx="2790190" cy="46101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4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차별화된 </a:t>
            </a:r>
            <a:r>
              <a:rPr sz="24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아이디어</a:t>
            </a:r>
            <a:endParaRPr lang="ko-KR" altLang="en-US" sz="2400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  <p:sp>
        <p:nvSpPr>
          <p:cNvPr id="12" name="텍스트 상자 46"/>
          <p:cNvSpPr txBox="1">
            <a:spLocks/>
          </p:cNvSpPr>
          <p:nvPr/>
        </p:nvSpPr>
        <p:spPr>
          <a:xfrm rot="0">
            <a:off x="4137025" y="5173980"/>
            <a:ext cx="421005" cy="52260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800" b="1">
                <a:solidFill>
                  <a:schemeClr val="bg1"/>
                </a:solidFill>
                <a:latin typeface="MV Boli" charset="0"/>
                <a:ea typeface="MV Boli" charset="0"/>
              </a:rPr>
              <a:t>4</a:t>
            </a:r>
            <a:endParaRPr lang="ko-KR" altLang="en-US" sz="2800" b="1">
              <a:solidFill>
                <a:schemeClr val="bg1"/>
              </a:solidFill>
              <a:latin typeface="MV Boli" charset="0"/>
              <a:ea typeface="MV Boli" charset="0"/>
            </a:endParaRPr>
          </a:p>
        </p:txBody>
      </p:sp>
      <p:sp>
        <p:nvSpPr>
          <p:cNvPr id="13" name="텍스트 상자 47"/>
          <p:cNvSpPr txBox="1">
            <a:spLocks/>
          </p:cNvSpPr>
          <p:nvPr/>
        </p:nvSpPr>
        <p:spPr>
          <a:xfrm rot="0">
            <a:off x="5371465" y="5205095"/>
            <a:ext cx="1863725" cy="46101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4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결과물 </a:t>
            </a:r>
            <a:r>
              <a:rPr sz="24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소개</a:t>
            </a:r>
            <a:endParaRPr lang="ko-KR" altLang="en-US" sz="2400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  <p:cxnSp>
        <p:nvCxnSpPr>
          <p:cNvPr id="14" name="도형 36"/>
          <p:cNvCxnSpPr>
            <a:cxnSpLocks/>
          </p:cNvCxnSpPr>
          <p:nvPr/>
        </p:nvCxnSpPr>
        <p:spPr>
          <a:xfrm rot="0">
            <a:off x="6350" y="6172200"/>
            <a:ext cx="12176760" cy="635"/>
          </a:xfrm>
          <a:prstGeom prst="line"/>
          <a:ln w="762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도형 37"/>
          <p:cNvCxnSpPr>
            <a:cxnSpLocks/>
          </p:cNvCxnSpPr>
          <p:nvPr/>
        </p:nvCxnSpPr>
        <p:spPr>
          <a:xfrm rot="0">
            <a:off x="6350" y="600075"/>
            <a:ext cx="347345" cy="635"/>
          </a:xfrm>
          <a:prstGeom prst="line"/>
          <a:ln w="762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</a:t>
            </a:r>
            <a:r>
              <a:rPr lang="ko-KR"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4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513965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결과물 </a:t>
            </a: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508635" y="1345565"/>
            <a:ext cx="11153140" cy="4766310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우리 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작품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회로랑 전체 구성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3580" cy="33909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</a:t>
            </a:r>
            <a:r>
              <a:rPr lang="ko-KR"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4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514600" cy="40005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결과물 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805" cy="764540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508635" y="1345565"/>
            <a:ext cx="11153775" cy="476694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시연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영상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</a:t>
            </a:r>
            <a:r>
              <a:rPr lang="ko-KR"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4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513965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결과물 </a:t>
            </a:r>
            <a:r>
              <a:rPr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508635" y="1345565"/>
            <a:ext cx="11153140" cy="4766310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시연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영상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pic>
        <p:nvPicPr>
          <p:cNvPr id="7" name="그림 120" descr="C:/Users/whtk/AppData/Roaming/PolarisOffice/ETemp/25372_22285312/fImage57922564118467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0" y="0"/>
            <a:ext cx="12192635" cy="6858635"/>
          </a:xfrm>
          <a:prstGeom prst="rect"/>
          <a:noFill/>
        </p:spPr>
      </p:pic>
      <p:sp>
        <p:nvSpPr>
          <p:cNvPr id="8" name="텍스트 상자 123"/>
          <p:cNvSpPr txBox="1">
            <a:spLocks/>
          </p:cNvSpPr>
          <p:nvPr/>
        </p:nvSpPr>
        <p:spPr>
          <a:xfrm rot="0">
            <a:off x="683260" y="414655"/>
            <a:ext cx="3032760" cy="156845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9600" b="1">
                <a:solidFill>
                  <a:schemeClr val="bg1"/>
                </a:solidFill>
                <a:latin typeface="Pretendard" charset="0"/>
                <a:ea typeface="Pretendard" charset="0"/>
              </a:rPr>
              <a:t>Q&amp;A</a:t>
            </a:r>
            <a:endParaRPr lang="ko-KR" altLang="en-US" sz="9600" b="1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cxnSp>
        <p:nvCxnSpPr>
          <p:cNvPr id="9" name="도형 124"/>
          <p:cNvCxnSpPr>
            <a:cxnSpLocks/>
          </p:cNvCxnSpPr>
          <p:nvPr/>
        </p:nvCxnSpPr>
        <p:spPr>
          <a:xfrm rot="0">
            <a:off x="4151630" y="1199515"/>
            <a:ext cx="8041005" cy="635"/>
          </a:xfrm>
          <a:prstGeom prst="line"/>
          <a:ln w="1778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" descr="C:/Users/whtk/AppData/Roaming/PolarisOffice/ETemp/25372_22285312/fImage4791382841.png"/>
          <p:cNvPicPr>
            <a:picLocks noChangeAspect="1"/>
          </p:cNvPicPr>
          <p:nvPr/>
        </p:nvPicPr>
        <p:blipFill rotWithShape="1">
          <a:blip r:embed="rId2" cstate="screen">
            <a:duotone>
              <a:srgbClr val="1D4A9A"/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-6350" y="0"/>
            <a:ext cx="12193270" cy="6859270"/>
          </a:xfrm>
          <a:prstGeom prst="rect"/>
          <a:noFill/>
        </p:spPr>
      </p:pic>
      <p:sp>
        <p:nvSpPr>
          <p:cNvPr id="3" name="Rect 0"/>
          <p:cNvSpPr txBox="1">
            <a:spLocks/>
          </p:cNvSpPr>
          <p:nvPr/>
        </p:nvSpPr>
        <p:spPr>
          <a:xfrm rot="0">
            <a:off x="3912235" y="2028825"/>
            <a:ext cx="4367530" cy="286067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  <a:t>T</a:t>
            </a:r>
            <a: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  <a:t>hank</a:t>
            </a:r>
            <a: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  <a:t/>
            </a:r>
            <a:b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</a:br>
            <a: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  <a:t>Y</a:t>
            </a:r>
            <a:r>
              <a:rPr lang="ko-KR" sz="9000">
                <a:solidFill>
                  <a:schemeClr val="bg1"/>
                </a:solidFill>
                <a:latin typeface="MV Boli" charset="0"/>
                <a:ea typeface="MV Boli" charset="0"/>
              </a:rPr>
              <a:t>ou !</a:t>
            </a:r>
            <a:endParaRPr lang="ko-KR" altLang="en-US" sz="9000">
              <a:solidFill>
                <a:schemeClr val="bg1"/>
              </a:solidFill>
              <a:latin typeface="MV Boli" charset="0"/>
              <a:ea typeface="MV Boli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48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6350" y="1270"/>
            <a:ext cx="12192635" cy="6857365"/>
          </a:xfrm>
          <a:prstGeom prst="rect"/>
          <a:noFill/>
        </p:spPr>
      </p:pic>
      <p:sp>
        <p:nvSpPr>
          <p:cNvPr id="3" name="텍스트 상자 49"/>
          <p:cNvSpPr txBox="1">
            <a:spLocks/>
          </p:cNvSpPr>
          <p:nvPr/>
        </p:nvSpPr>
        <p:spPr>
          <a:xfrm rot="0">
            <a:off x="5400675" y="2684780"/>
            <a:ext cx="1403350" cy="64579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3600" b="1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Part 1</a:t>
            </a:r>
            <a:endParaRPr lang="ko-KR" altLang="en-US" sz="3600" b="1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  <p:sp>
        <p:nvSpPr>
          <p:cNvPr id="4" name="텍스트 상자 50"/>
          <p:cNvSpPr txBox="1">
            <a:spLocks/>
          </p:cNvSpPr>
          <p:nvPr/>
        </p:nvSpPr>
        <p:spPr>
          <a:xfrm rot="0">
            <a:off x="3710940" y="3465830"/>
            <a:ext cx="4782185" cy="70739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40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주제</a:t>
            </a:r>
            <a:r>
              <a:rPr lang="ko-KR" sz="40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 개요와 </a:t>
            </a:r>
            <a:r>
              <a:rPr lang="ko-KR" sz="4000" spc="600">
                <a:solidFill>
                  <a:schemeClr val="bg1"/>
                </a:solidFill>
                <a:latin typeface="프리젠테이션 7 Bold" charset="0"/>
                <a:ea typeface="프리젠테이션 7 Bold" charset="0"/>
              </a:rPr>
              <a:t>소개</a:t>
            </a:r>
            <a:endParaRPr lang="ko-KR" altLang="en-US" sz="4000">
              <a:solidFill>
                <a:schemeClr val="bg1"/>
              </a:solidFill>
              <a:latin typeface="프리젠테이션 7 Bold" charset="0"/>
              <a:ea typeface="프리젠테이션 7 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 l="0" t="0" r="0" b="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20"/>
          <p:cNvSpPr>
            <a:spLocks/>
          </p:cNvSpPr>
          <p:nvPr/>
        </p:nvSpPr>
        <p:spPr>
          <a:xfrm rot="0">
            <a:off x="6350" y="6350"/>
            <a:ext cx="12176760" cy="12176760"/>
          </a:xfrm>
          <a:prstGeom prst="rect"/>
          <a:solidFill>
            <a:schemeClr val="tx1">
              <a:alpha val="45039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27"/>
          <p:cNvSpPr txBox="1">
            <a:spLocks/>
          </p:cNvSpPr>
          <p:nvPr/>
        </p:nvSpPr>
        <p:spPr>
          <a:xfrm rot="0">
            <a:off x="1026795" y="825500"/>
            <a:ext cx="3465195" cy="83185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4800" b="1">
                <a:solidFill>
                  <a:schemeClr val="bg1"/>
                </a:solidFill>
                <a:latin typeface="Pretendard" charset="0"/>
                <a:ea typeface="Pretendard" charset="0"/>
              </a:rPr>
              <a:t>QUESTION.</a:t>
            </a:r>
            <a:endParaRPr lang="ko-KR" altLang="en-US" sz="4800" b="1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4" name="텍스트 상자 28"/>
          <p:cNvSpPr txBox="1">
            <a:spLocks/>
          </p:cNvSpPr>
          <p:nvPr/>
        </p:nvSpPr>
        <p:spPr>
          <a:xfrm rot="0">
            <a:off x="1026795" y="1826895"/>
            <a:ext cx="5490210" cy="119951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7200" b="1">
                <a:solidFill>
                  <a:schemeClr val="bg1"/>
                </a:solidFill>
                <a:latin typeface="Pretendard" charset="0"/>
                <a:ea typeface="Pretendard" charset="0"/>
              </a:rPr>
              <a:t>왜</a:t>
            </a:r>
            <a:r>
              <a:rPr sz="7200" b="1">
                <a:solidFill>
                  <a:schemeClr val="bg1"/>
                </a:solidFill>
                <a:latin typeface="Pretendard" charset="0"/>
                <a:ea typeface="Pretendard" charset="0"/>
              </a:rPr>
              <a:t> </a:t>
            </a:r>
            <a:r>
              <a:rPr sz="7200" b="1">
                <a:solidFill>
                  <a:schemeClr val="bg1"/>
                </a:solidFill>
                <a:latin typeface="Pretendard" charset="0"/>
                <a:ea typeface="Pretendard" charset="0"/>
              </a:rPr>
              <a:t>필요할까?</a:t>
            </a:r>
            <a:endParaRPr lang="ko-KR" altLang="en-US" sz="7200" b="1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1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410460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주제 </a:t>
            </a: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개요와 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도형 65"/>
          <p:cNvSpPr>
            <a:spLocks/>
          </p:cNvSpPr>
          <p:nvPr/>
        </p:nvSpPr>
        <p:spPr>
          <a:xfrm rot="0">
            <a:off x="621665" y="1333500"/>
            <a:ext cx="615315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독거노인인터넷기사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사진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7" name="도형 66"/>
          <p:cNvSpPr>
            <a:spLocks/>
          </p:cNvSpPr>
          <p:nvPr/>
        </p:nvSpPr>
        <p:spPr>
          <a:xfrm rot="0">
            <a:off x="7570470" y="1333500"/>
            <a:ext cx="4002405" cy="2470785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latin typeface="Pretendard" charset="0"/>
                <a:ea typeface="Pretendard" charset="0"/>
              </a:rPr>
              <a:t>1</a:t>
            </a:r>
            <a:r>
              <a:rPr lang="ko-KR" sz="1800">
                <a:latin typeface="Pretendard" charset="0"/>
                <a:ea typeface="Pretendard" charset="0"/>
              </a:rPr>
              <a:t>인 가구(독거노인, 자취) 또는 집에서 혼자 시간을 보내는 가정(맞벌이)가 늘어남 -</a:t>
            </a:r>
            <a:r>
              <a:rPr lang="ko-KR" sz="1800">
                <a:latin typeface="Pretendard" charset="0"/>
                <a:ea typeface="Pretendard" charset="0"/>
              </a:rPr>
              <a:t>&gt;</a:t>
            </a:r>
            <a:r>
              <a:rPr lang="ko-KR" sz="1800">
                <a:latin typeface="Pretendard" charset="0"/>
                <a:ea typeface="Pretendard" charset="0"/>
              </a:rPr>
              <a:t> </a:t>
            </a:r>
            <a:r>
              <a:rPr lang="ko-KR" sz="1800">
                <a:latin typeface="Pretendard" charset="0"/>
                <a:ea typeface="Pretendard" charset="0"/>
              </a:rPr>
              <a:t>갑작스런 </a:t>
            </a:r>
            <a:r>
              <a:rPr lang="ko-KR" sz="1800">
                <a:latin typeface="Pretendard" charset="0"/>
                <a:ea typeface="Pretendard" charset="0"/>
              </a:rPr>
              <a:t>사고</a:t>
            </a:r>
            <a:r>
              <a:rPr lang="ko-KR" sz="1800">
                <a:latin typeface="Pretendard" charset="0"/>
                <a:ea typeface="Pretendard" charset="0"/>
              </a:rPr>
              <a:t>에 </a:t>
            </a:r>
            <a:r>
              <a:rPr lang="ko-KR" sz="1800">
                <a:latin typeface="Pretendard" charset="0"/>
                <a:ea typeface="Pretendard" charset="0"/>
              </a:rPr>
              <a:t>취약한 계층</a:t>
            </a:r>
            <a:r>
              <a:rPr lang="ko-KR" sz="1800">
                <a:latin typeface="Pretendard" charset="0"/>
                <a:ea typeface="Pretendard" charset="0"/>
              </a:rPr>
              <a:t> 급증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8" name="도형 67"/>
          <p:cNvSpPr>
            <a:spLocks/>
          </p:cNvSpPr>
          <p:nvPr/>
        </p:nvSpPr>
        <p:spPr>
          <a:xfrm rot="0">
            <a:off x="7570470" y="4602480"/>
            <a:ext cx="4002405" cy="1664335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latin typeface="Pretendard" charset="0"/>
                <a:ea typeface="Pretendard" charset="0"/>
              </a:rPr>
              <a:t>위 </a:t>
            </a:r>
            <a:r>
              <a:rPr lang="ko-KR" sz="1800">
                <a:latin typeface="Pretendard" charset="0"/>
                <a:ea typeface="Pretendard" charset="0"/>
              </a:rPr>
              <a:t>사례 말고도 신체적 불편한 사람들도 모두 쉽게 이용할 수 있는 </a:t>
            </a:r>
            <a:r>
              <a:rPr lang="ko-KR" sz="1800">
                <a:latin typeface="Pretendard" charset="0"/>
                <a:ea typeface="Pretendard" charset="0"/>
              </a:rPr>
              <a:t>안전 </a:t>
            </a:r>
            <a:r>
              <a:rPr lang="ko-KR" sz="1800">
                <a:latin typeface="Pretendard" charset="0"/>
                <a:ea typeface="Pretendard" charset="0"/>
              </a:rPr>
              <a:t>홈 케어 </a:t>
            </a:r>
            <a:r>
              <a:rPr lang="ko-KR" sz="1800">
                <a:latin typeface="Pretendard" charset="0"/>
                <a:ea typeface="Pretendard" charset="0"/>
              </a:rPr>
              <a:t>시스템 </a:t>
            </a:r>
            <a:r>
              <a:rPr lang="ko-KR" sz="1800">
                <a:latin typeface="Pretendard" charset="0"/>
                <a:ea typeface="Pretendard" charset="0"/>
              </a:rPr>
              <a:t>필요성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9" name="도형 68"/>
          <p:cNvSpPr>
            <a:spLocks/>
          </p:cNvSpPr>
          <p:nvPr/>
        </p:nvSpPr>
        <p:spPr>
          <a:xfrm rot="5400000">
            <a:off x="9245600" y="3949700"/>
            <a:ext cx="652780" cy="549275"/>
          </a:xfrm>
          <a:prstGeom prst="rightArrow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1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410460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주제 </a:t>
            </a: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개요와 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621665" y="1333500"/>
            <a:ext cx="1090930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맞벌이,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자취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인구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인터넷기사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사진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상자 32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1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텍스트 상자 33"/>
          <p:cNvSpPr txBox="1">
            <a:spLocks/>
          </p:cNvSpPr>
          <p:nvPr/>
        </p:nvSpPr>
        <p:spPr>
          <a:xfrm rot="0">
            <a:off x="759460" y="282575"/>
            <a:ext cx="2410460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주제 </a:t>
            </a: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개요와 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도형 34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도형 38"/>
          <p:cNvSpPr>
            <a:spLocks/>
          </p:cNvSpPr>
          <p:nvPr/>
        </p:nvSpPr>
        <p:spPr>
          <a:xfrm rot="0">
            <a:off x="875030" y="3217545"/>
            <a:ext cx="4002405" cy="2108200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7" name="도형 39"/>
          <p:cNvSpPr>
            <a:spLocks/>
          </p:cNvSpPr>
          <p:nvPr/>
        </p:nvSpPr>
        <p:spPr>
          <a:xfrm rot="0">
            <a:off x="875030" y="1333500"/>
            <a:ext cx="4002405" cy="720090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8" name="도형 40"/>
          <p:cNvSpPr>
            <a:spLocks/>
          </p:cNvSpPr>
          <p:nvPr/>
        </p:nvSpPr>
        <p:spPr>
          <a:xfrm rot="0">
            <a:off x="875030" y="2245360"/>
            <a:ext cx="4002405" cy="720090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9" name="도형 41"/>
          <p:cNvSpPr>
            <a:spLocks/>
          </p:cNvSpPr>
          <p:nvPr/>
        </p:nvSpPr>
        <p:spPr>
          <a:xfrm rot="0">
            <a:off x="875030" y="5497195"/>
            <a:ext cx="4002405" cy="763270"/>
          </a:xfrm>
          <a:prstGeom prst="rect"/>
          <a:solidFill>
            <a:schemeClr val="accent1">
              <a:lumMod val="20000"/>
              <a:lumOff val="80000"/>
              <a:alpha val="8107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10" name="도형 42"/>
          <p:cNvSpPr>
            <a:spLocks/>
          </p:cNvSpPr>
          <p:nvPr/>
        </p:nvSpPr>
        <p:spPr>
          <a:xfrm rot="0">
            <a:off x="1227455" y="3580130"/>
            <a:ext cx="3298190" cy="593090"/>
          </a:xfrm>
          <a:prstGeom prst="rect"/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11" name="도형 43"/>
          <p:cNvSpPr>
            <a:spLocks/>
          </p:cNvSpPr>
          <p:nvPr/>
        </p:nvSpPr>
        <p:spPr>
          <a:xfrm rot="0">
            <a:off x="1227455" y="4461510"/>
            <a:ext cx="3298190" cy="593090"/>
          </a:xfrm>
          <a:prstGeom prst="rect"/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cxnSp>
        <p:nvCxnSpPr>
          <p:cNvPr id="12" name="도형 44"/>
          <p:cNvCxnSpPr>
            <a:stCxn id="7" idx="2"/>
            <a:endCxn id="8" idx="0"/>
          </p:cNvCxnSpPr>
          <p:nvPr/>
        </p:nvCxnSpPr>
        <p:spPr>
          <a:xfrm rot="0">
            <a:off x="2875915" y="2052320"/>
            <a:ext cx="635" cy="193040"/>
          </a:xfrm>
          <a:prstGeom prst="straightConnector1"/>
          <a:ln w="38100" cap="flat" cmpd="sng">
            <a:solidFill>
              <a:schemeClr val="bg1">
                <a:lumMod val="75000"/>
                <a:alpha val="100000"/>
              </a:schemeClr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도형 45"/>
          <p:cNvCxnSpPr>
            <a:stCxn id="8" idx="2"/>
            <a:cxnSpLocks/>
          </p:cNvCxnSpPr>
          <p:nvPr/>
        </p:nvCxnSpPr>
        <p:spPr>
          <a:xfrm rot="0">
            <a:off x="2875915" y="2964180"/>
            <a:ext cx="635" cy="254000"/>
          </a:xfrm>
          <a:prstGeom prst="straightConnector1"/>
          <a:ln w="38100" cap="flat" cmpd="sng">
            <a:solidFill>
              <a:schemeClr val="bg1">
                <a:lumMod val="75000"/>
                <a:alpha val="100000"/>
              </a:schemeClr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도형 46"/>
          <p:cNvCxnSpPr/>
          <p:nvPr/>
        </p:nvCxnSpPr>
        <p:spPr>
          <a:xfrm rot="0">
            <a:off x="2875915" y="5325110"/>
            <a:ext cx="635" cy="193040"/>
          </a:xfrm>
          <a:prstGeom prst="straightConnector1"/>
          <a:ln w="38100" cap="flat" cmpd="sng">
            <a:solidFill>
              <a:schemeClr val="bg1">
                <a:lumMod val="75000"/>
                <a:alpha val="100000"/>
              </a:schemeClr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텍스트 상자 47"/>
          <p:cNvSpPr txBox="1">
            <a:spLocks/>
          </p:cNvSpPr>
          <p:nvPr/>
        </p:nvSpPr>
        <p:spPr>
          <a:xfrm rot="0">
            <a:off x="2555875" y="1532255"/>
            <a:ext cx="640715" cy="36893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센서</a:t>
            </a:r>
            <a:endParaRPr lang="ko-KR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6" name="텍스트 상자 48"/>
          <p:cNvSpPr txBox="1">
            <a:spLocks/>
          </p:cNvSpPr>
          <p:nvPr/>
        </p:nvSpPr>
        <p:spPr>
          <a:xfrm rot="0">
            <a:off x="2203450" y="2447290"/>
            <a:ext cx="1345565" cy="36893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M</a:t>
            </a: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QTT </a:t>
            </a: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서버</a:t>
            </a:r>
            <a:endParaRPr lang="ko-KR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7" name="텍스트 상자 49"/>
          <p:cNvSpPr txBox="1">
            <a:spLocks/>
          </p:cNvSpPr>
          <p:nvPr/>
        </p:nvSpPr>
        <p:spPr>
          <a:xfrm rot="0">
            <a:off x="1672590" y="3690620"/>
            <a:ext cx="2407920" cy="36893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M</a:t>
            </a:r>
            <a:r>
              <a: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5 core</a:t>
            </a: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 </a:t>
            </a: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(세이프워치)</a:t>
            </a:r>
            <a:endParaRPr lang="ko-KR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8" name="텍스트 상자 50"/>
          <p:cNvSpPr txBox="1">
            <a:spLocks/>
          </p:cNvSpPr>
          <p:nvPr/>
        </p:nvSpPr>
        <p:spPr>
          <a:xfrm rot="0">
            <a:off x="2166620" y="4575810"/>
            <a:ext cx="1407160" cy="36893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데이</a:t>
            </a: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터 </a:t>
            </a: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분석</a:t>
            </a:r>
            <a:endParaRPr lang="ko-KR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20" name="도형 56"/>
          <p:cNvSpPr>
            <a:spLocks/>
          </p:cNvSpPr>
          <p:nvPr/>
        </p:nvSpPr>
        <p:spPr>
          <a:xfrm rot="0">
            <a:off x="5164455" y="1333500"/>
            <a:ext cx="615315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latin typeface="Pretendard" charset="0"/>
                <a:ea typeface="Pretendard" charset="0"/>
              </a:rPr>
              <a:t>동작원리사진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21" name="도형 72"/>
          <p:cNvSpPr>
            <a:spLocks/>
          </p:cNvSpPr>
          <p:nvPr/>
        </p:nvSpPr>
        <p:spPr>
          <a:xfrm rot="0">
            <a:off x="1227455" y="5594985"/>
            <a:ext cx="3298190" cy="593090"/>
          </a:xfrm>
          <a:prstGeom prst="rect"/>
          <a:solidFill>
            <a:schemeClr val="bg1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경고 </a:t>
            </a:r>
            <a:r>
              <a:rPr lang="ko-KR" sz="1800" b="1">
                <a:solidFill>
                  <a:schemeClr val="tx1">
                    <a:lumMod val="75000"/>
                    <a:lumOff val="25000"/>
                  </a:schemeClr>
                </a:solidFill>
                <a:latin typeface="Pretendard" charset="0"/>
                <a:ea typeface="Pretendard" charset="0"/>
              </a:rPr>
              <a:t>동작</a:t>
            </a:r>
            <a:endParaRPr lang="ko-KR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1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410460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주제 </a:t>
            </a: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개요와 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508635" y="1345565"/>
            <a:ext cx="538226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각 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센서들</a:t>
            </a:r>
            <a:r>
              <a:rPr lang="ko-KR" sz="1800">
                <a:solidFill>
                  <a:schemeClr val="tx1"/>
                </a:solidFill>
                <a:latin typeface="Pretendard" charset="0"/>
                <a:ea typeface="Pretendard" charset="0"/>
              </a:rPr>
              <a:t>사진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7" name="도형 77"/>
          <p:cNvSpPr>
            <a:spLocks/>
          </p:cNvSpPr>
          <p:nvPr/>
        </p:nvSpPr>
        <p:spPr>
          <a:xfrm rot="0">
            <a:off x="6348095" y="1345565"/>
            <a:ext cx="5528310" cy="1534795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latin typeface="Pretendard" charset="0"/>
                <a:ea typeface="Pretendard" charset="0"/>
              </a:rPr>
              <a:t>온습도 센서 </a:t>
            </a:r>
            <a:r>
              <a:rPr lang="ko-KR" sz="1800">
                <a:latin typeface="Pretendard" charset="0"/>
                <a:ea typeface="Pretendard" charset="0"/>
              </a:rPr>
              <a:t>설명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8" name="도형 78"/>
          <p:cNvSpPr>
            <a:spLocks/>
          </p:cNvSpPr>
          <p:nvPr/>
        </p:nvSpPr>
        <p:spPr>
          <a:xfrm rot="0">
            <a:off x="6348730" y="4656455"/>
            <a:ext cx="5528310" cy="1622425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latin typeface="Pretendard" charset="0"/>
                <a:ea typeface="Pretendard" charset="0"/>
              </a:rPr>
              <a:t>모션 센서 </a:t>
            </a:r>
            <a:r>
              <a:rPr lang="ko-KR" sz="1800">
                <a:latin typeface="Pretendard" charset="0"/>
                <a:ea typeface="Pretendard" charset="0"/>
              </a:rPr>
              <a:t>설명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9" name="도형 79"/>
          <p:cNvSpPr>
            <a:spLocks/>
          </p:cNvSpPr>
          <p:nvPr/>
        </p:nvSpPr>
        <p:spPr>
          <a:xfrm rot="0">
            <a:off x="6342380" y="2974975"/>
            <a:ext cx="5528310" cy="1574800"/>
          </a:xfrm>
          <a:prstGeom prst="rect"/>
          <a:solidFill>
            <a:schemeClr val="bg1">
              <a:lumMod val="95000"/>
            </a:schemeClr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lang="ko-KR" sz="1800">
                <a:latin typeface="Pretendard" charset="0"/>
                <a:ea typeface="Pretendard" charset="0"/>
              </a:rPr>
              <a:t>가스 센서 </a:t>
            </a:r>
            <a:r>
              <a:rPr lang="ko-KR" sz="1800">
                <a:latin typeface="Pretendard" charset="0"/>
                <a:ea typeface="Pretendard" charset="0"/>
              </a:rPr>
              <a:t>설명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 txBox="1">
            <a:spLocks/>
          </p:cNvSpPr>
          <p:nvPr/>
        </p:nvSpPr>
        <p:spPr>
          <a:xfrm rot="0">
            <a:off x="759460" y="-2540"/>
            <a:ext cx="702945" cy="33845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Part 1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759460" y="282575"/>
            <a:ext cx="2410460" cy="39941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주제 </a:t>
            </a:r>
            <a:r>
              <a:rPr lang="ko-KR" sz="2000" spc="600">
                <a:solidFill>
                  <a:schemeClr val="bg2">
                    <a:lumMod val="25000"/>
                  </a:schemeClr>
                </a:solidFill>
                <a:latin typeface="프리젠테이션 5 Medium" charset="0"/>
                <a:ea typeface="프리젠테이션 5 Medium" charset="0"/>
              </a:rPr>
              <a:t>개요와 소개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프리젠테이션 5 Medium" charset="0"/>
              <a:ea typeface="프리젠테이션 5 Medium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0">
            <a:off x="0" y="0"/>
            <a:ext cx="725170" cy="763905"/>
          </a:xfrm>
          <a:prstGeom prst="rect"/>
          <a:solidFill>
            <a:srgbClr val="9CAFD2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6" name="Rect 0"/>
          <p:cNvSpPr>
            <a:spLocks/>
          </p:cNvSpPr>
          <p:nvPr/>
        </p:nvSpPr>
        <p:spPr>
          <a:xfrm rot="0">
            <a:off x="508635" y="1345565"/>
            <a:ext cx="538226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온습도 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코드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7" name="도형 80"/>
          <p:cNvSpPr>
            <a:spLocks/>
          </p:cNvSpPr>
          <p:nvPr/>
        </p:nvSpPr>
        <p:spPr>
          <a:xfrm rot="0">
            <a:off x="6280150" y="1345565"/>
            <a:ext cx="5382260" cy="493331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1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가스 </a:t>
            </a:r>
            <a:r>
              <a:rPr sz="1800">
                <a:solidFill>
                  <a:schemeClr val="tx1"/>
                </a:solidFill>
                <a:latin typeface="Pretendard" charset="0"/>
                <a:ea typeface="Pretendard" charset="0"/>
              </a:rPr>
              <a:t>코드</a:t>
            </a:r>
            <a:endParaRPr lang="ko-KR" altLang="en-US" sz="1800">
              <a:solidFill>
                <a:schemeClr val="tx1"/>
              </a:solidFill>
              <a:latin typeface="Pretendard" charset="0"/>
              <a:ea typeface="Pretendar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23</Pages>
  <Paragraphs>1</Paragraphs>
  <Words>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whtkddn178</dc:creator>
  <cp:lastModifiedBy>whtkddn178</cp:lastModifiedBy>
  <dc:title>PowerPoint 프레젠테이션</dc:title>
  <cp:version>10.105.224.52366</cp:version>
</cp:coreProperties>
</file>

<file path=docProps/thumbnail.jpeg>
</file>